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8288000" cy="10287000"/>
  <p:notesSz cx="6858000" cy="9144000"/>
  <p:embeddedFontLst>
    <p:embeddedFont>
      <p:font typeface="Alfa Slab One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Magnolia Script" panose="020B0604020202020204" charset="0"/>
      <p:regular r:id="rId28"/>
    </p:embeddedFon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Open Sans" panose="020B06060305040202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888" b="-20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96108" y="3459444"/>
            <a:ext cx="11187454" cy="275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39"/>
              </a:lnSpc>
              <a:spcBef>
                <a:spcPct val="0"/>
              </a:spcBef>
            </a:pPr>
            <a:r>
              <a:rPr lang="en-US" sz="16099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Coffee Shop</a:t>
            </a:r>
          </a:p>
        </p:txBody>
      </p:sp>
      <p:sp>
        <p:nvSpPr>
          <p:cNvPr id="4" name="Freeform 4"/>
          <p:cNvSpPr/>
          <p:nvPr/>
        </p:nvSpPr>
        <p:spPr>
          <a:xfrm>
            <a:off x="13225820" y="3136230"/>
            <a:ext cx="2318451" cy="2647001"/>
          </a:xfrm>
          <a:custGeom>
            <a:avLst/>
            <a:gdLst/>
            <a:ahLst/>
            <a:cxnLst/>
            <a:rect l="l" t="t" r="r" b="b"/>
            <a:pathLst>
              <a:path w="2318451" h="2647001">
                <a:moveTo>
                  <a:pt x="0" y="0"/>
                </a:moveTo>
                <a:lnTo>
                  <a:pt x="2318451" y="0"/>
                </a:lnTo>
                <a:lnTo>
                  <a:pt x="2318451" y="2647001"/>
                </a:lnTo>
                <a:lnTo>
                  <a:pt x="0" y="2647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2913711" y="5194725"/>
            <a:ext cx="1783445" cy="2036179"/>
          </a:xfrm>
          <a:custGeom>
            <a:avLst/>
            <a:gdLst/>
            <a:ahLst/>
            <a:cxnLst/>
            <a:rect l="l" t="t" r="r" b="b"/>
            <a:pathLst>
              <a:path w="1783445" h="2036179">
                <a:moveTo>
                  <a:pt x="1783445" y="0"/>
                </a:moveTo>
                <a:lnTo>
                  <a:pt x="0" y="0"/>
                </a:lnTo>
                <a:lnTo>
                  <a:pt x="0" y="2036179"/>
                </a:lnTo>
                <a:lnTo>
                  <a:pt x="1783445" y="2036179"/>
                </a:lnTo>
                <a:lnTo>
                  <a:pt x="178344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837899" y="6692424"/>
            <a:ext cx="410294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0402" y="1940132"/>
            <a:ext cx="14118786" cy="7941817"/>
          </a:xfrm>
          <a:custGeom>
            <a:avLst/>
            <a:gdLst/>
            <a:ahLst/>
            <a:cxnLst/>
            <a:rect l="l" t="t" r="r" b="b"/>
            <a:pathLst>
              <a:path w="14118786" h="7941817">
                <a:moveTo>
                  <a:pt x="0" y="0"/>
                </a:moveTo>
                <a:lnTo>
                  <a:pt x="14118786" y="0"/>
                </a:lnTo>
                <a:lnTo>
                  <a:pt x="14118786" y="7941817"/>
                </a:lnTo>
                <a:lnTo>
                  <a:pt x="0" y="7941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52674" y="634365"/>
            <a:ext cx="5982653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Homepage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4448" y="1841028"/>
            <a:ext cx="14299104" cy="8043246"/>
          </a:xfrm>
          <a:custGeom>
            <a:avLst/>
            <a:gdLst/>
            <a:ahLst/>
            <a:cxnLst/>
            <a:rect l="l" t="t" r="r" b="b"/>
            <a:pathLst>
              <a:path w="14299104" h="8043246">
                <a:moveTo>
                  <a:pt x="0" y="0"/>
                </a:moveTo>
                <a:lnTo>
                  <a:pt x="14299104" y="0"/>
                </a:lnTo>
                <a:lnTo>
                  <a:pt x="14299104" y="8043246"/>
                </a:lnTo>
                <a:lnTo>
                  <a:pt x="0" y="804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95098" y="405130"/>
            <a:ext cx="8297803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ordering section </a:t>
            </a:r>
            <a:r>
              <a:rPr lang="en-US" sz="3400">
                <a:solidFill>
                  <a:srgbClr val="BD7F4A"/>
                </a:solidFill>
                <a:latin typeface="Montserrat"/>
                <a:ea typeface="Montserrat"/>
                <a:cs typeface="Montserrat"/>
                <a:sym typeface="Montserrat"/>
              </a:rPr>
              <a:t>includes: Drinks and Foods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33010" y="405130"/>
            <a:ext cx="8221980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ordering section</a:t>
            </a:r>
            <a:r>
              <a:rPr lang="en-US" sz="3400">
                <a:solidFill>
                  <a:srgbClr val="BD7F4A"/>
                </a:solidFill>
                <a:latin typeface="Montserrat"/>
                <a:ea typeface="Montserrat"/>
                <a:cs typeface="Montserrat"/>
                <a:sym typeface="Montserrat"/>
              </a:rPr>
              <a:t> includes: 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"/>
                <a:ea typeface="Montserrat"/>
                <a:cs typeface="Montserrat"/>
                <a:sym typeface="Montserrat"/>
              </a:rPr>
              <a:t>Drinks and Foods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0D8A6-A875-4F9B-B9E1-361D671B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48" y="1866900"/>
            <a:ext cx="15416826" cy="783714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9804" y="1688613"/>
            <a:ext cx="14608391" cy="8217220"/>
          </a:xfrm>
          <a:custGeom>
            <a:avLst/>
            <a:gdLst/>
            <a:ahLst/>
            <a:cxnLst/>
            <a:rect l="l" t="t" r="r" b="b"/>
            <a:pathLst>
              <a:path w="14608391" h="8217220">
                <a:moveTo>
                  <a:pt x="0" y="0"/>
                </a:moveTo>
                <a:lnTo>
                  <a:pt x="14608392" y="0"/>
                </a:lnTo>
                <a:lnTo>
                  <a:pt x="14608392" y="8217220"/>
                </a:lnTo>
                <a:lnTo>
                  <a:pt x="0" y="821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49123" y="551804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Cart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012608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551804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Order bill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28478" y="4203755"/>
            <a:ext cx="42407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Staff</a:t>
            </a:r>
          </a:p>
        </p:txBody>
      </p:sp>
      <p:sp>
        <p:nvSpPr>
          <p:cNvPr id="4" name="Freeform 4"/>
          <p:cNvSpPr/>
          <p:nvPr/>
        </p:nvSpPr>
        <p:spPr>
          <a:xfrm>
            <a:off x="7224831" y="5397555"/>
            <a:ext cx="3285106" cy="201213"/>
          </a:xfrm>
          <a:custGeom>
            <a:avLst/>
            <a:gdLst/>
            <a:ahLst/>
            <a:cxnLst/>
            <a:rect l="l" t="t" r="r" b="b"/>
            <a:pathLst>
              <a:path w="3285106" h="201213">
                <a:moveTo>
                  <a:pt x="0" y="0"/>
                </a:moveTo>
                <a:lnTo>
                  <a:pt x="3285106" y="0"/>
                </a:lnTo>
                <a:lnTo>
                  <a:pt x="3285106" y="201213"/>
                </a:lnTo>
                <a:lnTo>
                  <a:pt x="0" y="201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11347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Staff Order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57761" y="4146716"/>
            <a:ext cx="424076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7023615" y="5340516"/>
            <a:ext cx="4216348" cy="258251"/>
          </a:xfrm>
          <a:custGeom>
            <a:avLst/>
            <a:gdLst/>
            <a:ahLst/>
            <a:cxnLst/>
            <a:rect l="l" t="t" r="r" b="b"/>
            <a:pathLst>
              <a:path w="4216348" h="258251">
                <a:moveTo>
                  <a:pt x="0" y="0"/>
                </a:moveTo>
                <a:lnTo>
                  <a:pt x="4216349" y="0"/>
                </a:lnTo>
                <a:lnTo>
                  <a:pt x="4216349" y="258252"/>
                </a:lnTo>
                <a:lnTo>
                  <a:pt x="0" y="258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062912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Order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037760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Staff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76409" y="1909872"/>
            <a:ext cx="6473317" cy="6467255"/>
            <a:chOff x="0" y="0"/>
            <a:chExt cx="3255264" cy="3252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3"/>
              <a:stretch>
                <a:fillRect l="-15" r="-1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4"/>
              <a:stretch>
                <a:fillRect l="-5627" r="-205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337826" y="2285778"/>
            <a:ext cx="477902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MEMBERS</a:t>
            </a:r>
          </a:p>
        </p:txBody>
      </p:sp>
      <p:sp>
        <p:nvSpPr>
          <p:cNvPr id="7" name="Freeform 7"/>
          <p:cNvSpPr/>
          <p:nvPr/>
        </p:nvSpPr>
        <p:spPr>
          <a:xfrm>
            <a:off x="10337826" y="3587001"/>
            <a:ext cx="2681025" cy="164213"/>
          </a:xfrm>
          <a:custGeom>
            <a:avLst/>
            <a:gdLst/>
            <a:ahLst/>
            <a:cxnLst/>
            <a:rect l="l" t="t" r="r" b="b"/>
            <a:pathLst>
              <a:path w="2681025" h="164213">
                <a:moveTo>
                  <a:pt x="0" y="0"/>
                </a:moveTo>
                <a:lnTo>
                  <a:pt x="2681025" y="0"/>
                </a:lnTo>
                <a:lnTo>
                  <a:pt x="2681025" y="164213"/>
                </a:lnTo>
                <a:lnTo>
                  <a:pt x="0" y="164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37826" y="4347271"/>
            <a:ext cx="6002322" cy="335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-Lâm Tấn Phát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-Lê Hữu Khoa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-Nguyễn Trọng Quý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-Nguyễn Thanh Bảo</a:t>
            </a:r>
          </a:p>
        </p:txBody>
      </p:sp>
      <p:sp>
        <p:nvSpPr>
          <p:cNvPr id="9" name="Freeform 9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088064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Update Staff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11347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Product page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15389" y="2264387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9123" y="808661"/>
            <a:ext cx="858975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Update Product</a:t>
            </a:r>
          </a:p>
        </p:txBody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57761" y="4146716"/>
            <a:ext cx="4240769" cy="120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vi-VN" sz="7000" dirty="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Demo</a:t>
            </a:r>
            <a:endParaRPr lang="en-US" sz="7000" dirty="0">
              <a:solidFill>
                <a:srgbClr val="FFFFFF"/>
              </a:solidFill>
              <a:latin typeface="Magnolia Script"/>
              <a:ea typeface="Magnolia Script"/>
              <a:cs typeface="Magnolia Script"/>
              <a:sym typeface="Magnolia Scrip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023615" y="5340516"/>
            <a:ext cx="4216348" cy="258251"/>
          </a:xfrm>
          <a:custGeom>
            <a:avLst/>
            <a:gdLst/>
            <a:ahLst/>
            <a:cxnLst/>
            <a:rect l="l" t="t" r="r" b="b"/>
            <a:pathLst>
              <a:path w="4216348" h="258251">
                <a:moveTo>
                  <a:pt x="0" y="0"/>
                </a:moveTo>
                <a:lnTo>
                  <a:pt x="4216349" y="0"/>
                </a:lnTo>
                <a:lnTo>
                  <a:pt x="4216349" y="258252"/>
                </a:lnTo>
                <a:lnTo>
                  <a:pt x="0" y="258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3871183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932" y="8546144"/>
            <a:ext cx="110068" cy="712156"/>
            <a:chOff x="0" y="0"/>
            <a:chExt cx="28989" cy="187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9" cy="187564"/>
            </a:xfrm>
            <a:custGeom>
              <a:avLst/>
              <a:gdLst/>
              <a:ahLst/>
              <a:cxnLst/>
              <a:rect l="l" t="t" r="r" b="b"/>
              <a:pathLst>
                <a:path w="28989" h="187564">
                  <a:moveTo>
                    <a:pt x="0" y="0"/>
                  </a:moveTo>
                  <a:lnTo>
                    <a:pt x="28989" y="0"/>
                  </a:lnTo>
                  <a:lnTo>
                    <a:pt x="28989" y="187564"/>
                  </a:lnTo>
                  <a:lnTo>
                    <a:pt x="0" y="187564"/>
                  </a:lnTo>
                  <a:close/>
                </a:path>
              </a:pathLst>
            </a:custGeom>
            <a:solidFill>
              <a:srgbClr val="BF77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89" cy="225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29949" y="1645988"/>
            <a:ext cx="4101159" cy="41011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F775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04055" y="2093265"/>
            <a:ext cx="6100470" cy="8193735"/>
            <a:chOff x="0" y="0"/>
            <a:chExt cx="8133960" cy="1092498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528" t="14712" r="3223"/>
            <a:stretch>
              <a:fillRect/>
            </a:stretch>
          </p:blipFill>
          <p:spPr>
            <a:xfrm>
              <a:off x="0" y="0"/>
              <a:ext cx="8133960" cy="1092498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913711" y="4136974"/>
            <a:ext cx="4977899" cy="190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4"/>
              </a:lnSpc>
            </a:pPr>
            <a:r>
              <a:rPr lang="en-US" sz="5495">
                <a:solidFill>
                  <a:srgbClr val="BF7756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</a:t>
            </a:r>
          </a:p>
          <a:p>
            <a:pPr algn="ctr">
              <a:lnSpc>
                <a:spcPts val="7694"/>
              </a:lnSpc>
              <a:spcBef>
                <a:spcPct val="0"/>
              </a:spcBef>
            </a:pPr>
            <a:r>
              <a:rPr lang="en-US" sz="5495">
                <a:solidFill>
                  <a:srgbClr val="BF7756"/>
                </a:solidFill>
                <a:latin typeface="Alfa Slab One"/>
                <a:ea typeface="Alfa Slab One"/>
                <a:cs typeface="Alfa Slab One"/>
                <a:sym typeface="Alfa Slab One"/>
              </a:rPr>
              <a:t>For Listening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63684" y="1700316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Table of content</a:t>
            </a:r>
          </a:p>
        </p:txBody>
      </p:sp>
      <p:sp>
        <p:nvSpPr>
          <p:cNvPr id="4" name="Freeform 4"/>
          <p:cNvSpPr/>
          <p:nvPr/>
        </p:nvSpPr>
        <p:spPr>
          <a:xfrm>
            <a:off x="5725539" y="3045028"/>
            <a:ext cx="5780539" cy="354058"/>
          </a:xfrm>
          <a:custGeom>
            <a:avLst/>
            <a:gdLst/>
            <a:ahLst/>
            <a:cxnLst/>
            <a:rect l="l" t="t" r="r" b="b"/>
            <a:pathLst>
              <a:path w="5780539" h="354058">
                <a:moveTo>
                  <a:pt x="0" y="0"/>
                </a:moveTo>
                <a:lnTo>
                  <a:pt x="5780539" y="0"/>
                </a:lnTo>
                <a:lnTo>
                  <a:pt x="5780539" y="354058"/>
                </a:lnTo>
                <a:lnTo>
                  <a:pt x="0" y="35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94966" y="4045447"/>
            <a:ext cx="6002322" cy="335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Purpose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Front-end</a:t>
            </a:r>
          </a:p>
          <a:p>
            <a:pPr marL="1036320" lvl="1" indent="-518160" algn="l">
              <a:lnSpc>
                <a:spcPts val="6719"/>
              </a:lnSpc>
              <a:spcBef>
                <a:spcPct val="0"/>
              </a:spcBef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Back-end</a:t>
            </a:r>
          </a:p>
        </p:txBody>
      </p:sp>
      <p:sp>
        <p:nvSpPr>
          <p:cNvPr id="6" name="Freeform 6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08269" y="1117803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Purpose</a:t>
            </a:r>
          </a:p>
        </p:txBody>
      </p:sp>
      <p:sp>
        <p:nvSpPr>
          <p:cNvPr id="4" name="Freeform 4"/>
          <p:cNvSpPr/>
          <p:nvPr/>
        </p:nvSpPr>
        <p:spPr>
          <a:xfrm>
            <a:off x="7308269" y="2311603"/>
            <a:ext cx="3290739" cy="201558"/>
          </a:xfrm>
          <a:custGeom>
            <a:avLst/>
            <a:gdLst/>
            <a:ahLst/>
            <a:cxnLst/>
            <a:rect l="l" t="t" r="r" b="b"/>
            <a:pathLst>
              <a:path w="3290739" h="201558">
                <a:moveTo>
                  <a:pt x="0" y="0"/>
                </a:moveTo>
                <a:lnTo>
                  <a:pt x="3290738" y="0"/>
                </a:lnTo>
                <a:lnTo>
                  <a:pt x="3290738" y="201558"/>
                </a:lnTo>
                <a:lnTo>
                  <a:pt x="0" y="201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84373" y="4659501"/>
            <a:ext cx="14338530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create a comprehensive management system for a coffee shop, including functionalities for the admin (owner), staff, and customers. The system will be built using Java Tomcat, Servlets, MySQL, HTML, CSS, and JavaScript.</a:t>
            </a:r>
          </a:p>
        </p:txBody>
      </p:sp>
      <p:sp>
        <p:nvSpPr>
          <p:cNvPr id="6" name="Freeform 6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08269" y="266132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Database</a:t>
            </a:r>
          </a:p>
        </p:txBody>
      </p:sp>
      <p:sp>
        <p:nvSpPr>
          <p:cNvPr id="4" name="Freeform 4"/>
          <p:cNvSpPr/>
          <p:nvPr/>
        </p:nvSpPr>
        <p:spPr>
          <a:xfrm>
            <a:off x="7308269" y="2290116"/>
            <a:ext cx="3641550" cy="223045"/>
          </a:xfrm>
          <a:custGeom>
            <a:avLst/>
            <a:gdLst/>
            <a:ahLst/>
            <a:cxnLst/>
            <a:rect l="l" t="t" r="r" b="b"/>
            <a:pathLst>
              <a:path w="3641550" h="223045">
                <a:moveTo>
                  <a:pt x="0" y="0"/>
                </a:moveTo>
                <a:lnTo>
                  <a:pt x="3641550" y="0"/>
                </a:lnTo>
                <a:lnTo>
                  <a:pt x="3641550" y="223045"/>
                </a:lnTo>
                <a:lnTo>
                  <a:pt x="0" y="22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4198" y="1697321"/>
            <a:ext cx="15615105" cy="8589679"/>
          </a:xfrm>
          <a:custGeom>
            <a:avLst/>
            <a:gdLst/>
            <a:ahLst/>
            <a:cxnLst/>
            <a:rect l="l" t="t" r="r" b="b"/>
            <a:pathLst>
              <a:path w="15615105" h="8589679">
                <a:moveTo>
                  <a:pt x="0" y="0"/>
                </a:moveTo>
                <a:lnTo>
                  <a:pt x="15615105" y="0"/>
                </a:lnTo>
                <a:lnTo>
                  <a:pt x="15615105" y="8589679"/>
                </a:lnTo>
                <a:lnTo>
                  <a:pt x="0" y="858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49" b="-53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32199" y="1558925"/>
            <a:ext cx="5780539" cy="354058"/>
          </a:xfrm>
          <a:custGeom>
            <a:avLst/>
            <a:gdLst/>
            <a:ahLst/>
            <a:cxnLst/>
            <a:rect l="l" t="t" r="r" b="b"/>
            <a:pathLst>
              <a:path w="5780539" h="354058">
                <a:moveTo>
                  <a:pt x="0" y="0"/>
                </a:moveTo>
                <a:lnTo>
                  <a:pt x="5780539" y="0"/>
                </a:lnTo>
                <a:lnTo>
                  <a:pt x="5780539" y="354058"/>
                </a:lnTo>
                <a:lnTo>
                  <a:pt x="0" y="35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76179" y="2342839"/>
            <a:ext cx="9892580" cy="6915461"/>
          </a:xfrm>
          <a:custGeom>
            <a:avLst/>
            <a:gdLst/>
            <a:ahLst/>
            <a:cxnLst/>
            <a:rect l="l" t="t" r="r" b="b"/>
            <a:pathLst>
              <a:path w="9892580" h="6915461">
                <a:moveTo>
                  <a:pt x="0" y="0"/>
                </a:moveTo>
                <a:lnTo>
                  <a:pt x="9892580" y="0"/>
                </a:lnTo>
                <a:lnTo>
                  <a:pt x="9892580" y="6915461"/>
                </a:lnTo>
                <a:lnTo>
                  <a:pt x="0" y="6915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90325" y="365125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Uses Case</a:t>
            </a:r>
          </a:p>
        </p:txBody>
      </p:sp>
      <p:sp>
        <p:nvSpPr>
          <p:cNvPr id="6" name="Freeform 6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08269" y="4479925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Front-end</a:t>
            </a:r>
          </a:p>
        </p:txBody>
      </p:sp>
      <p:sp>
        <p:nvSpPr>
          <p:cNvPr id="4" name="Freeform 4"/>
          <p:cNvSpPr/>
          <p:nvPr/>
        </p:nvSpPr>
        <p:spPr>
          <a:xfrm>
            <a:off x="7323225" y="5673725"/>
            <a:ext cx="3641550" cy="223045"/>
          </a:xfrm>
          <a:custGeom>
            <a:avLst/>
            <a:gdLst/>
            <a:ahLst/>
            <a:cxnLst/>
            <a:rect l="l" t="t" r="r" b="b"/>
            <a:pathLst>
              <a:path w="3641550" h="223045">
                <a:moveTo>
                  <a:pt x="0" y="0"/>
                </a:moveTo>
                <a:lnTo>
                  <a:pt x="3641550" y="0"/>
                </a:lnTo>
                <a:lnTo>
                  <a:pt x="3641550" y="223045"/>
                </a:lnTo>
                <a:lnTo>
                  <a:pt x="0" y="22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53261" y="4278709"/>
            <a:ext cx="658147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Customer 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5853261" y="5541732"/>
            <a:ext cx="5796535" cy="355038"/>
          </a:xfrm>
          <a:custGeom>
            <a:avLst/>
            <a:gdLst/>
            <a:ahLst/>
            <a:cxnLst/>
            <a:rect l="l" t="t" r="r" b="b"/>
            <a:pathLst>
              <a:path w="5796535" h="355038">
                <a:moveTo>
                  <a:pt x="0" y="0"/>
                </a:moveTo>
                <a:lnTo>
                  <a:pt x="5796536" y="0"/>
                </a:lnTo>
                <a:lnTo>
                  <a:pt x="5796536" y="355038"/>
                </a:lnTo>
                <a:lnTo>
                  <a:pt x="0" y="35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1B05">
                <a:alpha val="100000"/>
              </a:srgbClr>
            </a:gs>
            <a:gs pos="100000">
              <a:srgbClr val="200D0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3175" y="522115"/>
            <a:ext cx="9383196" cy="191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BD7F4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Logins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BD7F4A"/>
                </a:solidFill>
                <a:latin typeface="Montserrat"/>
                <a:ea typeface="Montserrat"/>
                <a:cs typeface="Montserrat"/>
                <a:sym typeface="Montserrat"/>
              </a:rPr>
              <a:t>Includes: Customer, Staff and Manager</a:t>
            </a:r>
          </a:p>
          <a:p>
            <a:pPr algn="ctr">
              <a:lnSpc>
                <a:spcPts val="5039"/>
              </a:lnSpc>
            </a:pPr>
            <a:endParaRPr lang="en-US" sz="3799">
              <a:solidFill>
                <a:srgbClr val="BD7F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46692" cy="2264387"/>
            <a:chOff x="0" y="0"/>
            <a:chExt cx="222997" cy="596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997" cy="596382"/>
            </a:xfrm>
            <a:custGeom>
              <a:avLst/>
              <a:gdLst/>
              <a:ahLst/>
              <a:cxnLst/>
              <a:rect l="l" t="t" r="r" b="b"/>
              <a:pathLst>
                <a:path w="222997" h="596382">
                  <a:moveTo>
                    <a:pt x="0" y="0"/>
                  </a:moveTo>
                  <a:lnTo>
                    <a:pt x="222997" y="0"/>
                  </a:lnTo>
                  <a:lnTo>
                    <a:pt x="222997" y="596382"/>
                  </a:lnTo>
                  <a:lnTo>
                    <a:pt x="0" y="596382"/>
                  </a:lnTo>
                  <a:close/>
                </a:path>
              </a:pathLst>
            </a:custGeom>
            <a:solidFill>
              <a:srgbClr val="BD7F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997" cy="634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17830" y="2264387"/>
            <a:ext cx="13916482" cy="7539399"/>
          </a:xfrm>
          <a:custGeom>
            <a:avLst/>
            <a:gdLst/>
            <a:ahLst/>
            <a:cxnLst/>
            <a:rect l="l" t="t" r="r" b="b"/>
            <a:pathLst>
              <a:path w="13916482" h="7539399">
                <a:moveTo>
                  <a:pt x="0" y="0"/>
                </a:moveTo>
                <a:lnTo>
                  <a:pt x="13916482" y="0"/>
                </a:lnTo>
                <a:lnTo>
                  <a:pt x="13916482" y="7539399"/>
                </a:lnTo>
                <a:lnTo>
                  <a:pt x="0" y="753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14" b="-19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40842" y="168685"/>
            <a:ext cx="2207064" cy="860015"/>
          </a:xfrm>
          <a:custGeom>
            <a:avLst/>
            <a:gdLst/>
            <a:ahLst/>
            <a:cxnLst/>
            <a:rect l="l" t="t" r="r" b="b"/>
            <a:pathLst>
              <a:path w="2207064" h="860015">
                <a:moveTo>
                  <a:pt x="0" y="0"/>
                </a:moveTo>
                <a:lnTo>
                  <a:pt x="2207064" y="0"/>
                </a:lnTo>
                <a:lnTo>
                  <a:pt x="2207064" y="860015"/>
                </a:lnTo>
                <a:lnTo>
                  <a:pt x="0" y="86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138</Words>
  <Application>Microsoft Office PowerPoint</Application>
  <PresentationFormat>Custom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Magnolia Script</vt:lpstr>
      <vt:lpstr>Canva Sans</vt:lpstr>
      <vt:lpstr>Montserrat Bold</vt:lpstr>
      <vt:lpstr>Montserrat</vt:lpstr>
      <vt:lpstr>Open Sans</vt:lpstr>
      <vt:lpstr>Alfa Slab One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Logins</dc:title>
  <cp:lastModifiedBy>Quy Nguyen</cp:lastModifiedBy>
  <cp:revision>4</cp:revision>
  <dcterms:created xsi:type="dcterms:W3CDTF">2006-08-16T00:00:00Z</dcterms:created>
  <dcterms:modified xsi:type="dcterms:W3CDTF">2024-07-17T13:09:59Z</dcterms:modified>
  <dc:identifier>DAGLCDTkOak</dc:identifier>
</cp:coreProperties>
</file>